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330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21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21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36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44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57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469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07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22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670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51784-36CB-4F61-BE31-70C6229CC7B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C3BF7-A18F-46AB-A11B-2EC3F04912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924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51AKJqx-7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Types of Keys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566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194439"/>
            <a:ext cx="114681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Size, colour, shape, behavioural and environmental features are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weak features.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not the best features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use in a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dichotomous key.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because they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could 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time or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vary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organisms of the same species.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Golden, chocolate, and black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Labrador retrievers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all members of the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same species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they have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different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coloured coats!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277510.295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3400" y="3796973"/>
            <a:ext cx="5435600" cy="3061027"/>
          </a:xfrm>
          <a:prstGeom prst="rect">
            <a:avLst/>
          </a:prstGeom>
        </p:spPr>
      </p:pic>
      <p:pic>
        <p:nvPicPr>
          <p:cNvPr id="4" name="1529357391.7311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94600" y="350863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7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92863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three different ways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presenting a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dichotomous key.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they all show you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thing! These are </a:t>
            </a:r>
            <a:r>
              <a:rPr lang="en-AU" sz="2400" b="1" i="0" dirty="0" smtClean="0">
                <a:solidFill>
                  <a:srgbClr val="4834D4"/>
                </a:solidFill>
                <a:effectLst/>
                <a:latin typeface="Arial" panose="020B0604020202020204" pitchFamily="34" charset="0"/>
              </a:rPr>
              <a:t>branching keys,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22A6B3"/>
                </a:solidFill>
                <a:effectLst/>
                <a:latin typeface="Arial" panose="020B0604020202020204" pitchFamily="34" charset="0"/>
              </a:rPr>
              <a:t>tabular keys,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273C75"/>
                </a:solidFill>
                <a:effectLst/>
                <a:latin typeface="Arial" panose="020B0604020202020204" pitchFamily="34" charset="0"/>
              </a:rPr>
              <a:t>circular keys.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key below is a </a:t>
            </a:r>
            <a:r>
              <a:rPr lang="en-AU" sz="2400" b="1" i="0" dirty="0" smtClean="0">
                <a:solidFill>
                  <a:srgbClr val="4834D4"/>
                </a:solidFill>
                <a:effectLst/>
                <a:latin typeface="Arial" panose="020B0604020202020204" pitchFamily="34" charset="0"/>
              </a:rPr>
              <a:t>branching key.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Each choice is shown as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branch.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449018346.62031g/1449018366480-387820836012757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3068637"/>
            <a:ext cx="66675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7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" y="418237"/>
            <a:ext cx="6845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same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represented in a </a:t>
            </a:r>
            <a:r>
              <a:rPr lang="en-AU" sz="2400" b="1" i="0" dirty="0" smtClean="0">
                <a:solidFill>
                  <a:srgbClr val="273C75"/>
                </a:solidFill>
                <a:effectLst/>
                <a:latin typeface="Arial" panose="020B0604020202020204" pitchFamily="34" charset="0"/>
              </a:rPr>
              <a:t>circular key.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use a circular key,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start in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middle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move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outwards,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choosing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one option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each layer. The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organism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identified in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final layer.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29295195.952251g/1529295195308-1346276001756481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475" y="9906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9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5200" y="800438"/>
            <a:ext cx="10680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22A6B3"/>
                </a:solidFill>
                <a:effectLst/>
                <a:latin typeface="Arial" panose="020B0604020202020204" pitchFamily="34" charset="0"/>
              </a:rPr>
              <a:t>Tabular keys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the choices set out in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table,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each choice given a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number.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use a tabular key,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start at step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1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Follow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instructions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each step until the organism is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identified.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49104462.606471g/1449104488666-259840142447041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3457575"/>
            <a:ext cx="3810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1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349935"/>
            <a:ext cx="11874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Branching and circular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keys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converted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tabular keys, and vice versa.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25395490.803181g/1525395494077-333412895800175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103312"/>
            <a:ext cx="6191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www.educationperfect.com/media/content/Science/1493334359.682271g/1493334374099-1658397893679882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75" y="4322763"/>
            <a:ext cx="28384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www.educationperfect.com/media/content/Science/1449104152.048021g/1449104174497-2598401424470418-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7620">
            <a:off x="7683499" y="3630614"/>
            <a:ext cx="5334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0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88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7525" y="1517134"/>
            <a:ext cx="7168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the lesson, you should be able to: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46977"/>
              </p:ext>
            </p:extLst>
          </p:nvPr>
        </p:nvGraphicFramePr>
        <p:xfrm>
          <a:off x="723900" y="2262664"/>
          <a:ext cx="10515600" cy="1623060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3809112091"/>
                    </a:ext>
                  </a:extLst>
                </a:gridCol>
                <a:gridCol w="9410700">
                  <a:extLst>
                    <a:ext uri="{9D8B030D-6E8A-4147-A177-3AD203B41FA5}">
                      <a16:colId xmlns:a16="http://schemas.microsoft.com/office/drawing/2014/main" val="68592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  <a:latin typeface="KaTeX_Main"/>
                        </a:rPr>
                        <a:t>1.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009900"/>
                          </a:solidFill>
                          <a:effectLst/>
                        </a:rPr>
                        <a:t>Explain</a:t>
                      </a:r>
                      <a:r>
                        <a:rPr lang="en-AU" sz="2800" b="1">
                          <a:effectLst/>
                        </a:rPr>
                        <a:t> the different types of </a:t>
                      </a:r>
                      <a:r>
                        <a:rPr lang="en-AU" sz="2800" b="1">
                          <a:solidFill>
                            <a:srgbClr val="3C40C6"/>
                          </a:solidFill>
                          <a:effectLst/>
                        </a:rPr>
                        <a:t>dichotomous keys.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42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  <a:latin typeface="KaTeX_Main"/>
                        </a:rPr>
                        <a:t>2.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70A1FF"/>
                          </a:solidFill>
                          <a:effectLst/>
                        </a:rPr>
                        <a:t>Use</a:t>
                      </a:r>
                      <a:r>
                        <a:rPr lang="en-AU" sz="2800" b="1" dirty="0">
                          <a:effectLst/>
                        </a:rPr>
                        <a:t> dichotomous keys.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761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  <a:latin typeface="KaTeX_Main"/>
                        </a:rPr>
                        <a:t>3.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7D5FFF"/>
                          </a:solidFill>
                          <a:effectLst/>
                        </a:rPr>
                        <a:t>Construct</a:t>
                      </a:r>
                      <a:r>
                        <a:rPr lang="en-AU" sz="2800" b="1" dirty="0">
                          <a:effectLst/>
                        </a:rPr>
                        <a:t> dichotomous keys.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5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72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4800" y="508338"/>
            <a:ext cx="9461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scientists discover an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unknown organism,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use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organism to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classify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into a group.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Europeans first discovered the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platypus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Australia, they were mystified because it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did not fit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any of the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categories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animals that they knew.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273120.781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0900" y="3146901"/>
            <a:ext cx="6121400" cy="37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5731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platypus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had webbed feet and a bill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like a duck,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it did not have feathers.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had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fur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like an otter,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lived both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in and out of the water.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laid eggs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like lizards,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suckled its young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like mammals.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Eventually the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platypus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classified into a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separate order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mammals known as </a:t>
            </a:r>
            <a:r>
              <a:rPr lang="en-AU" sz="2400" b="1" i="0" dirty="0" err="1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monotremes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273420.573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2699" y="1092200"/>
            <a:ext cx="5641789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7300" y="559138"/>
            <a:ext cx="10566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seen with the platypus, </a:t>
            </a:r>
            <a:r>
              <a:rPr lang="en-AU" sz="28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classifying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animals can be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difficult!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make things clearer,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scientists often divide things with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different features into groups.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do this by using a </a:t>
            </a:r>
            <a:r>
              <a:rPr lang="en-AU" sz="28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dichotomous key.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9273632.117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00" y="32004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2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900" y="152738"/>
            <a:ext cx="1087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dichotomous key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series of choices that leads to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identification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an organism.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 each stage of using a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dichotomous key,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are given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two choices.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choice leads to another choice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until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organism is identified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3470.657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0" y="3187700"/>
            <a:ext cx="55880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8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37636"/>
            <a:ext cx="1181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probably use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dichotomous keys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every day without thinking about it!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if you were trying to find a </a:t>
            </a:r>
            <a:r>
              <a:rPr lang="en-AU" sz="2400" b="1" i="0" dirty="0" smtClean="0">
                <a:solidFill>
                  <a:srgbClr val="30336B"/>
                </a:solidFill>
                <a:effectLst/>
                <a:latin typeface="Arial" panose="020B0604020202020204" pitchFamily="34" charset="0"/>
              </a:rPr>
              <a:t>blue pen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your pencil case, you might follow the key below: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49086465.716281g/1449086473966-197417001928928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1466849"/>
            <a:ext cx="7292975" cy="531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7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51AKJqx-7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55689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5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297240"/>
            <a:ext cx="11455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features of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organisms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much better to use in a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dichotomous key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others.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Structural features,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feathers, fur, or wings, are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strong features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AU" sz="2400" b="1" i="0" dirty="0" smtClean="0">
                <a:solidFill>
                  <a:srgbClr val="3C40C6"/>
                </a:solidFill>
                <a:effectLst/>
                <a:latin typeface="Arial" panose="020B0604020202020204" pitchFamily="34" charset="0"/>
              </a:rPr>
              <a:t>dichotomous keys,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they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 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time or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vary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organisms of the same species.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both of these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peacocks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long tail feathers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crest on top of their heads,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even though they are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different colours.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07851105.064261g/1507851117266-226535072879306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038599"/>
            <a:ext cx="76200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980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</Words>
  <Application>Microsoft Office PowerPoint</Application>
  <PresentationFormat>Widescreen</PresentationFormat>
  <Paragraphs>51</Paragraphs>
  <Slides>15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KaTeX_Main</vt:lpstr>
      <vt:lpstr>Office Theme</vt:lpstr>
      <vt:lpstr>Types of 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Keys</dc:title>
  <dc:creator>Joseph D'cruz</dc:creator>
  <cp:lastModifiedBy>Joseph D'cruz</cp:lastModifiedBy>
  <cp:revision>2</cp:revision>
  <dcterms:created xsi:type="dcterms:W3CDTF">2020-06-06T04:54:41Z</dcterms:created>
  <dcterms:modified xsi:type="dcterms:W3CDTF">2020-06-06T04:58:59Z</dcterms:modified>
</cp:coreProperties>
</file>